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1" r:id="rId15"/>
    <p:sldId id="272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Georgia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191057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0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092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3680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52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0919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1127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5644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9307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858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349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149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5667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8742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9185" y="357607"/>
            <a:ext cx="5473700" cy="86333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4265"/>
            </a:lvl1pPr>
          </a:lstStyle>
          <a:p>
            <a:pPr lvl="0"/>
            <a:r>
              <a:rPr lang="en-US" altLang="ru-RU" noProof="0"/>
              <a:t>Click to edit Master title style</a:t>
            </a:r>
            <a:endParaRPr lang="ru-RU" alt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9185" y="1030499"/>
            <a:ext cx="5473700" cy="71944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99B325"/>
                </a:solidFill>
              </a:defRPr>
            </a:lvl1pPr>
          </a:lstStyle>
          <a:p>
            <a:pPr lvl="0"/>
            <a:r>
              <a:rPr lang="en-US" altLang="ru-RU" noProof="0"/>
              <a:t>Click to edit Master subtitle style</a:t>
            </a:r>
            <a:endParaRPr lang="ru-RU" altLang="ru-RU" noProof="0"/>
          </a:p>
        </p:txBody>
      </p:sp>
    </p:spTree>
    <p:extLst>
      <p:ext uri="{BB962C8B-B14F-4D97-AF65-F5344CB8AC3E}">
        <p14:creationId xmlns:p14="http://schemas.microsoft.com/office/powerpoint/2010/main" val="3342195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71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8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1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3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9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92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174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65050"/>
            <a:ext cx="2734733" cy="6142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65050"/>
            <a:ext cx="8005233" cy="61427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3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402" indent="0" algn="ctr">
              <a:buNone/>
              <a:defRPr/>
            </a:lvl2pPr>
            <a:lvl3pPr marL="1218804" indent="0" algn="ctr">
              <a:buNone/>
              <a:defRPr/>
            </a:lvl3pPr>
            <a:lvl4pPr marL="1828206" indent="0" algn="ctr">
              <a:buNone/>
              <a:defRPr/>
            </a:lvl4pPr>
            <a:lvl5pPr marL="2437608" indent="0" algn="ctr">
              <a:buNone/>
              <a:defRPr/>
            </a:lvl5pPr>
            <a:lvl6pPr marL="3047009" indent="0" algn="ctr">
              <a:buNone/>
              <a:defRPr/>
            </a:lvl6pPr>
            <a:lvl7pPr marL="3656411" indent="0" algn="ctr">
              <a:buNone/>
              <a:defRPr/>
            </a:lvl7pPr>
            <a:lvl8pPr marL="4265813" indent="0" algn="ctr">
              <a:buNone/>
              <a:defRPr/>
            </a:lvl8pPr>
            <a:lvl9pPr marL="487521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E070B-8C7B-468B-A596-6089EAD264D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07828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13C83-8FD7-491F-923F-8AA3CBCF59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3317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6"/>
            </a:lvl1pPr>
            <a:lvl2pPr marL="609402" indent="0">
              <a:buNone/>
              <a:defRPr sz="2399"/>
            </a:lvl2pPr>
            <a:lvl3pPr marL="1218804" indent="0">
              <a:buNone/>
              <a:defRPr sz="2133"/>
            </a:lvl3pPr>
            <a:lvl4pPr marL="1828206" indent="0">
              <a:buNone/>
              <a:defRPr sz="1866"/>
            </a:lvl4pPr>
            <a:lvl5pPr marL="2437608" indent="0">
              <a:buNone/>
              <a:defRPr sz="1866"/>
            </a:lvl5pPr>
            <a:lvl6pPr marL="3047009" indent="0">
              <a:buNone/>
              <a:defRPr sz="1866"/>
            </a:lvl6pPr>
            <a:lvl7pPr marL="3656411" indent="0">
              <a:buNone/>
              <a:defRPr sz="1866"/>
            </a:lvl7pPr>
            <a:lvl8pPr marL="4265813" indent="0">
              <a:buNone/>
              <a:defRPr sz="1866"/>
            </a:lvl8pPr>
            <a:lvl9pPr marL="4875215" indent="0">
              <a:buNone/>
              <a:defRPr sz="18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A3646-887E-4507-8D10-E439862519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0924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1134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8368" y="1606055"/>
            <a:ext cx="4754033" cy="4526152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3DE81-7ED2-4BBC-B126-90F2921D047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5514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7611B-6AC9-4F40-B934-04A95C0AE4D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96244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9CE7D4-E436-43A4-8B84-31EA525D16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36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1629331"/>
            <a:ext cx="5369983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9331"/>
            <a:ext cx="5369984" cy="4678506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2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ACA0B-D3CE-4B4C-AA38-5BE4CAE21EC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7653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E0921-AF16-46C5-A016-42EC5248C9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406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4F104-662C-4162-A3DF-297DBFA46E2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7744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BB274A-55F6-4D90-994D-9E1BDA794C7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8313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54584" y="262386"/>
            <a:ext cx="2427816" cy="58698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1133" y="262386"/>
            <a:ext cx="7080251" cy="5869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7F0C-0052-4724-B277-C530CE16595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4938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111"/>
            <a:ext cx="5386917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111"/>
            <a:ext cx="5389033" cy="641151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262"/>
            <a:ext cx="5389033" cy="395059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2967"/>
            <a:ext cx="4011084" cy="116169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2967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4657"/>
            <a:ext cx="4011084" cy="4691202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8327"/>
            <a:ext cx="7315200" cy="804085"/>
          </a:xfr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0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485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2851" y="6307837"/>
            <a:ext cx="2734733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50BB9DE1-63B1-4236-9834-D2D350452A4A}" type="slidenum">
              <a:rPr lang="en-US" smtClean="0"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65050"/>
            <a:ext cx="10943167" cy="114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1629331"/>
            <a:ext cx="10943167" cy="467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F9780B22-9929-4E68-A27F-D2CBCAE15DB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0851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5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rgbClr val="BAD3FD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bg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bg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71134" y="262386"/>
            <a:ext cx="9694333" cy="11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  <a:endParaRPr lang="ru-RU" altLang="ru-RU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71133" y="1606055"/>
            <a:ext cx="9711267" cy="452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text styles</a:t>
            </a:r>
          </a:p>
          <a:p>
            <a:pPr lvl="1"/>
            <a:r>
              <a:rPr lang="en-US" altLang="ru-RU"/>
              <a:t>Second level</a:t>
            </a:r>
          </a:p>
          <a:p>
            <a:pPr lvl="2"/>
            <a:r>
              <a:rPr lang="en-US" altLang="ru-RU"/>
              <a:t>Third level</a:t>
            </a:r>
          </a:p>
          <a:p>
            <a:pPr lvl="3"/>
            <a:r>
              <a:rPr lang="en-US" altLang="ru-RU"/>
              <a:t>Fourth level</a:t>
            </a:r>
          </a:p>
          <a:p>
            <a:pPr lvl="4"/>
            <a:r>
              <a:rPr lang="en-US" altLang="ru-RU"/>
              <a:t>Fifth level</a:t>
            </a:r>
            <a:endParaRPr lang="ru-RU" altLang="ru-RU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07837"/>
            <a:ext cx="3860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latin typeface="+mn-lt"/>
              </a:defRPr>
            </a:lvl1pPr>
          </a:lstStyle>
          <a:p>
            <a:endParaRPr lang="ru-RU" alt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07837"/>
            <a:ext cx="2844800" cy="26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+mn-lt"/>
              </a:defRPr>
            </a:lvl1pPr>
          </a:lstStyle>
          <a:p>
            <a:fld id="{320ACE4C-B19A-410A-AC7C-1CB0AA70F6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841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798">
          <a:solidFill>
            <a:schemeClr val="tx1"/>
          </a:solidFill>
          <a:latin typeface="Calibri" pitchFamily="34" charset="0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Char char="•"/>
        <a:defRPr sz="2666">
          <a:solidFill>
            <a:schemeClr val="tx1"/>
          </a:solidFill>
          <a:latin typeface="+mn-lt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666">
          <a:solidFill>
            <a:schemeClr val="tx1"/>
          </a:solidFill>
          <a:latin typeface="+mn-lt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Char char="»"/>
        <a:defRPr sz="266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4592-5028-68C9-C427-9836D503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3396"/>
            <a:ext cx="6535271" cy="1691208"/>
          </a:xfrm>
        </p:spPr>
        <p:txBody>
          <a:bodyPr/>
          <a:lstStyle/>
          <a:p>
            <a:r>
              <a:rPr lang="en-US" sz="4800" dirty="0">
                <a:latin typeface="Bahnschrift SemiBold" panose="020B0502040204020203" pitchFamily="34" charset="0"/>
              </a:rPr>
              <a:t>Baseball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5758-EE79-4606-824B-348387995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34808"/>
            <a:ext cx="5336863" cy="1858415"/>
          </a:xfrm>
        </p:spPr>
        <p:txBody>
          <a:bodyPr/>
          <a:lstStyle/>
          <a:p>
            <a:r>
              <a:rPr lang="en-US" sz="2800" dirty="0">
                <a:latin typeface="Bahnschrift Light Condensed" panose="020B0502040204020203" pitchFamily="34" charset="0"/>
              </a:rPr>
              <a:t>Project 1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Alec Banerji, Ashley </a:t>
            </a:r>
            <a:r>
              <a:rPr lang="en-US" dirty="0" err="1">
                <a:latin typeface="Bahnschrift Light Condensed" panose="020B0502040204020203" pitchFamily="34" charset="0"/>
              </a:rPr>
              <a:t>Paillet</a:t>
            </a:r>
            <a:r>
              <a:rPr lang="en-US" dirty="0">
                <a:latin typeface="Bahnschrift Light Condensed" panose="020B0502040204020203" pitchFamily="34" charset="0"/>
              </a:rPr>
              <a:t>, Grace Palmer, Devin Trapp, Ryan Vasquez </a:t>
            </a:r>
          </a:p>
        </p:txBody>
      </p:sp>
    </p:spTree>
    <p:extLst>
      <p:ext uri="{BB962C8B-B14F-4D97-AF65-F5344CB8AC3E}">
        <p14:creationId xmlns:p14="http://schemas.microsoft.com/office/powerpoint/2010/main" val="40853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754-0E95-A377-033A-5A26B144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F0CDA-9781-EADB-719D-803C025B1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770" y="1628775"/>
            <a:ext cx="8210460" cy="4678363"/>
          </a:xfrm>
        </p:spPr>
      </p:pic>
    </p:spTree>
    <p:extLst>
      <p:ext uri="{BB962C8B-B14F-4D97-AF65-F5344CB8AC3E}">
        <p14:creationId xmlns:p14="http://schemas.microsoft.com/office/powerpoint/2010/main" val="33817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7CC8-5B88-23D3-3D17-8F1A0FD4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96DF53-2C6A-7BF7-96AD-13D7E8270A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3596"/>
            <a:ext cx="5370512" cy="414872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43A25B-B292-133F-C31F-4EE009290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5294" y="1893596"/>
            <a:ext cx="5123783" cy="41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F7CD-D914-CB95-AE5D-1ADF74EB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Box and Whisker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B4801-4137-DD8F-C74D-895438CFE7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88" y="1890488"/>
            <a:ext cx="5370512" cy="415493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620482-EE75-7D1C-33E2-9E4D3A442B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88027"/>
            <a:ext cx="5370513" cy="4159859"/>
          </a:xfrm>
        </p:spPr>
      </p:pic>
    </p:spTree>
    <p:extLst>
      <p:ext uri="{BB962C8B-B14F-4D97-AF65-F5344CB8AC3E}">
        <p14:creationId xmlns:p14="http://schemas.microsoft.com/office/powerpoint/2010/main" val="1877473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B583-4DFB-54FE-D3F2-F2E189B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16CF9-3FA9-7399-A904-78943C6FC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381904"/>
            <a:ext cx="941070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AD8B-3FD2-7ADF-DB3C-E90091AF8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266950"/>
            <a:ext cx="9144000" cy="1162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2BB9C-21CA-E954-C9FC-6FCF22B94748}"/>
              </a:ext>
            </a:extLst>
          </p:cNvPr>
          <p:cNvSpPr txBox="1"/>
          <p:nvPr/>
        </p:nvSpPr>
        <p:spPr>
          <a:xfrm>
            <a:off x="624418" y="1528888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Batting Average by Decade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F19AC-368C-8047-2AAB-755C6C4BA784}"/>
              </a:ext>
            </a:extLst>
          </p:cNvPr>
          <p:cNvSpPr txBox="1"/>
          <p:nvPr/>
        </p:nvSpPr>
        <p:spPr>
          <a:xfrm>
            <a:off x="624418" y="3643842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Runs per Game</a:t>
            </a:r>
          </a:p>
        </p:txBody>
      </p:sp>
    </p:spTree>
    <p:extLst>
      <p:ext uri="{BB962C8B-B14F-4D97-AF65-F5344CB8AC3E}">
        <p14:creationId xmlns:p14="http://schemas.microsoft.com/office/powerpoint/2010/main" val="39259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43D8-6228-0B4B-A56C-2BC29E9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ANOVA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94D1F-D363-A7DF-590C-A9BF3310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2082282"/>
            <a:ext cx="9829800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108C9-8F9F-09B8-BCA9-9006B731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" y="4012568"/>
            <a:ext cx="9696450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D9A28-9597-9A89-619B-474E4E1AE8C9}"/>
              </a:ext>
            </a:extLst>
          </p:cNvPr>
          <p:cNvSpPr txBox="1"/>
          <p:nvPr/>
        </p:nvSpPr>
        <p:spPr>
          <a:xfrm>
            <a:off x="624418" y="1436554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Strikeouts per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0D29C-C96C-AC9A-0073-E4C29A9EAE95}"/>
              </a:ext>
            </a:extLst>
          </p:cNvPr>
          <p:cNvSpPr txBox="1"/>
          <p:nvPr/>
        </p:nvSpPr>
        <p:spPr>
          <a:xfrm>
            <a:off x="624418" y="3366840"/>
            <a:ext cx="7347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Homeruns per Game</a:t>
            </a:r>
          </a:p>
        </p:txBody>
      </p:sp>
    </p:spTree>
    <p:extLst>
      <p:ext uri="{BB962C8B-B14F-4D97-AF65-F5344CB8AC3E}">
        <p14:creationId xmlns:p14="http://schemas.microsoft.com/office/powerpoint/2010/main" val="735926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D2AD-0326-B04D-F05C-61BF7F4B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B297-DA32-4F12-919E-06A41F46A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BA and OPS correlate highly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Limitations of dataset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Further analysis opportunities</a:t>
            </a: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endParaRPr lang="en-US" dirty="0">
              <a:latin typeface="Bahnschrift Light Condensed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Source: https://www.baseball-reference.com/leagues/majors/bat.shtml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F1049-3F2D-8F03-8E9E-31EB7A51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Proposal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8014-7D04-63B1-E992-0E79085C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What stats correlate most closely with scoring runs?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BA &amp; OPS 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What unexpected trends can we uncover?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HR &amp; SB</a:t>
            </a:r>
          </a:p>
        </p:txBody>
      </p:sp>
    </p:spTree>
    <p:extLst>
      <p:ext uri="{BB962C8B-B14F-4D97-AF65-F5344CB8AC3E}">
        <p14:creationId xmlns:p14="http://schemas.microsoft.com/office/powerpoint/2010/main" val="265730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0FB-1314-5534-6D10-06F5CD8E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Creating a Workable </a:t>
            </a:r>
            <a:r>
              <a:rPr lang="en-US" dirty="0" err="1">
                <a:latin typeface="Bahnschrift SemiBold" panose="020B0502040204020203" pitchFamily="34" charset="0"/>
              </a:rPr>
              <a:t>DataFrame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C393-BE96-154C-E49D-8EF025C4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Cleaning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Renaming &amp; removing columns 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Refining timeframe by removing rows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Creating columns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Calculating averages to compare stats</a:t>
            </a:r>
          </a:p>
          <a:p>
            <a:r>
              <a:rPr lang="en-US" dirty="0">
                <a:latin typeface="Bahnschrift Light Condensed" panose="020B0502040204020203" pitchFamily="34" charset="0"/>
              </a:rPr>
              <a:t>Calculating correlation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Identifying strong positive and negative correlations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2C87-0033-CEDB-2A16-AFD6761B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DACB5-08D0-158C-DF8B-1C23C28F6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70" y="1628775"/>
            <a:ext cx="5713860" cy="4678363"/>
          </a:xfrm>
        </p:spPr>
      </p:pic>
    </p:spTree>
    <p:extLst>
      <p:ext uri="{BB962C8B-B14F-4D97-AF65-F5344CB8AC3E}">
        <p14:creationId xmlns:p14="http://schemas.microsoft.com/office/powerpoint/2010/main" val="273544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DEB7-9AC9-6C3E-785B-AA796937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606F0-2004-CBC0-3DC5-5763D00B0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28" y="1628775"/>
            <a:ext cx="5711345" cy="4678363"/>
          </a:xfrm>
        </p:spPr>
      </p:pic>
    </p:spTree>
    <p:extLst>
      <p:ext uri="{BB962C8B-B14F-4D97-AF65-F5344CB8AC3E}">
        <p14:creationId xmlns:p14="http://schemas.microsoft.com/office/powerpoint/2010/main" val="326349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EF6-90B5-E8F7-6E8C-73DD1CFB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Scatter Plots &amp;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3A0C1-CD84-C158-7A84-D26EBC213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5315" y="1628775"/>
            <a:ext cx="5881370" cy="4678363"/>
          </a:xfrm>
        </p:spPr>
      </p:pic>
    </p:spTree>
    <p:extLst>
      <p:ext uri="{BB962C8B-B14F-4D97-AF65-F5344CB8AC3E}">
        <p14:creationId xmlns:p14="http://schemas.microsoft.com/office/powerpoint/2010/main" val="167614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49C-5064-9FC2-96A2-BE13ED90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0DA7-4A70-E0DD-DC06-66E94306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 Light Condensed" panose="020B0502040204020203" pitchFamily="34" charset="0"/>
              </a:rPr>
              <a:t>Binning</a:t>
            </a:r>
          </a:p>
          <a:p>
            <a:pPr lvl="1"/>
            <a:r>
              <a:rPr lang="en-US" dirty="0">
                <a:latin typeface="Bahnschrift Light Condensed" panose="020B0502040204020203" pitchFamily="34" charset="0"/>
              </a:rPr>
              <a:t>Reorganizing data by decade for further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02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51F0-4EA6-D531-6974-35F637E8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E314F6-A7AC-15F9-F32F-42E17FD1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75" y="1690688"/>
            <a:ext cx="8293649" cy="46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7269-D116-6A6D-454F-742A1DFA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Analyzing by Decade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AB2ACC-7413-173E-660B-8C82A753A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60" y="1628775"/>
            <a:ext cx="8150481" cy="4678363"/>
          </a:xfrm>
        </p:spPr>
      </p:pic>
    </p:spTree>
    <p:extLst>
      <p:ext uri="{BB962C8B-B14F-4D97-AF65-F5344CB8AC3E}">
        <p14:creationId xmlns:p14="http://schemas.microsoft.com/office/powerpoint/2010/main" val="198282496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Theme1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FB084415-DC01-49A8-BBAB-4ACA4D4DAE48}" vid="{B36E89AC-AA31-4140-8078-15A287F7E386}"/>
    </a:ext>
  </a:extLst>
</a:theme>
</file>

<file path=ppt/theme/theme4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eorgia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256</TotalTime>
  <Words>162</Words>
  <Application>Microsoft Office PowerPoint</Application>
  <PresentationFormat>Widescreen</PresentationFormat>
  <Paragraphs>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Bahnschrift Light Condensed</vt:lpstr>
      <vt:lpstr>Bahnschrift SemiBold</vt:lpstr>
      <vt:lpstr>Bahnschrift SemiCondensed</vt:lpstr>
      <vt:lpstr>Calibri</vt:lpstr>
      <vt:lpstr>Georgia</vt:lpstr>
      <vt:lpstr>Theme1</vt:lpstr>
      <vt:lpstr>Custom Design</vt:lpstr>
      <vt:lpstr>1_Theme1</vt:lpstr>
      <vt:lpstr>1_Custom Design</vt:lpstr>
      <vt:lpstr>Baseball Exploratory Analysis</vt:lpstr>
      <vt:lpstr>Proposal and Goals</vt:lpstr>
      <vt:lpstr>Creating a Workable DataFrame</vt:lpstr>
      <vt:lpstr>Scatter Plots &amp; Linear Regression</vt:lpstr>
      <vt:lpstr>Scatter Plots &amp; Linear Regression</vt:lpstr>
      <vt:lpstr>Scatter Plots &amp; Linear Regression</vt:lpstr>
      <vt:lpstr>Analyzing by Decade</vt:lpstr>
      <vt:lpstr>Analyzing by Decade</vt:lpstr>
      <vt:lpstr>Analyzing by Decade</vt:lpstr>
      <vt:lpstr>Analyzing by Decade</vt:lpstr>
      <vt:lpstr>Box and Whisker Plots</vt:lpstr>
      <vt:lpstr>Box and Whisker Plots</vt:lpstr>
      <vt:lpstr>ANOVA</vt:lpstr>
      <vt:lpstr>ANOVA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Exploratory Analysis</dc:title>
  <dc:creator>Grace</dc:creator>
  <cp:lastModifiedBy>Grace</cp:lastModifiedBy>
  <cp:revision>6</cp:revision>
  <dcterms:created xsi:type="dcterms:W3CDTF">2023-08-01T07:44:35Z</dcterms:created>
  <dcterms:modified xsi:type="dcterms:W3CDTF">2023-08-03T03:58:27Z</dcterms:modified>
</cp:coreProperties>
</file>